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97" autoAdjust="0"/>
  </p:normalViewPr>
  <p:slideViewPr>
    <p:cSldViewPr>
      <p:cViewPr>
        <p:scale>
          <a:sx n="50" d="100"/>
          <a:sy n="50" d="100"/>
        </p:scale>
        <p:origin x="-195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50D6-0128-4D8D-81BF-AE14C5234468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Декоративно-ужиткове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мистецтво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Укра</a:t>
            </a:r>
            <a:r>
              <a:rPr lang="uk-UA" dirty="0" smtClean="0">
                <a:latin typeface="Comic Sans MS" pitchFamily="66" charset="0"/>
              </a:rPr>
              <a:t>ї</a:t>
            </a:r>
            <a:r>
              <a:rPr lang="ru-RU" dirty="0" smtClean="0">
                <a:latin typeface="Comic Sans MS" pitchFamily="66" charset="0"/>
              </a:rPr>
              <a:t>ни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Презентацію підготувала</a:t>
            </a:r>
          </a:p>
          <a:p>
            <a:r>
              <a:rPr lang="uk-UA" dirty="0" smtClean="0">
                <a:latin typeface="Comic Sans MS" pitchFamily="66" charset="0"/>
              </a:rPr>
              <a:t>Учениця </a:t>
            </a:r>
            <a:r>
              <a:rPr lang="en-US" dirty="0">
                <a:latin typeface="Comic Sans MS" pitchFamily="66" charset="0"/>
              </a:rPr>
              <a:t>9</a:t>
            </a:r>
            <a:r>
              <a:rPr lang="uk-UA" dirty="0" smtClean="0">
                <a:latin typeface="Comic Sans MS" pitchFamily="66" charset="0"/>
              </a:rPr>
              <a:t> класу </a:t>
            </a:r>
          </a:p>
          <a:p>
            <a:r>
              <a:rPr lang="uk-UA" dirty="0" err="1" smtClean="0">
                <a:latin typeface="Comic Sans MS" pitchFamily="66" charset="0"/>
              </a:rPr>
              <a:t>Сінкевич</a:t>
            </a:r>
            <a:r>
              <a:rPr lang="uk-UA" dirty="0" smtClean="0">
                <a:latin typeface="Comic Sans MS" pitchFamily="66" charset="0"/>
              </a:rPr>
              <a:t>  Ю.</a:t>
            </a:r>
          </a:p>
          <a:p>
            <a:r>
              <a:rPr lang="uk-UA" dirty="0" smtClean="0">
                <a:latin typeface="Comic Sans MS" pitchFamily="66" charset="0"/>
              </a:rPr>
              <a:t>2017 </a:t>
            </a:r>
            <a:r>
              <a:rPr lang="uk-UA" dirty="0" err="1" smtClean="0">
                <a:latin typeface="Comic Sans MS" pitchFamily="66" charset="0"/>
              </a:rPr>
              <a:t>н.р</a:t>
            </a:r>
            <a:r>
              <a:rPr lang="uk-UA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dirty="0" smtClean="0"/>
              <a:t>Гобелени</a:t>
            </a:r>
            <a:endParaRPr lang="ru-RU" dirty="0"/>
          </a:p>
        </p:txBody>
      </p:sp>
      <p:pic>
        <p:nvPicPr>
          <p:cNvPr id="4" name="Содержимое 3" descr="pic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476912" cy="41076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Безворсові</a:t>
            </a:r>
            <a:endParaRPr lang="ru-RU" dirty="0"/>
          </a:p>
        </p:txBody>
      </p:sp>
      <p:pic>
        <p:nvPicPr>
          <p:cNvPr id="4" name="Содержимое 3" descr="pic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389576"/>
            <a:ext cx="3643338" cy="54684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Кераміка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ic13.jpg"/>
          <p:cNvPicPr>
            <a:picLocks noChangeAspect="1"/>
          </p:cNvPicPr>
          <p:nvPr/>
        </p:nvPicPr>
        <p:blipFill>
          <a:blip r:embed="rId2" cstate="print"/>
          <a:srcRect l="6429" t="3205" r="5714"/>
          <a:stretch>
            <a:fillRect/>
          </a:stretch>
        </p:blipFill>
        <p:spPr>
          <a:xfrm>
            <a:off x="323528" y="2204864"/>
            <a:ext cx="4276673" cy="3150112"/>
          </a:xfrm>
          <a:prstGeom prst="rect">
            <a:avLst/>
          </a:prstGeom>
        </p:spPr>
      </p:pic>
      <p:pic>
        <p:nvPicPr>
          <p:cNvPr id="5" name="Рисунок 4" descr="pic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398534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Ритована</a:t>
            </a:r>
            <a:r>
              <a:rPr lang="uk-UA" dirty="0" smtClean="0"/>
              <a:t> </a:t>
            </a:r>
            <a:r>
              <a:rPr lang="uk-UA" dirty="0" smtClean="0"/>
              <a:t>кераміка</a:t>
            </a:r>
            <a:endParaRPr lang="ru-RU" dirty="0"/>
          </a:p>
        </p:txBody>
      </p:sp>
      <p:pic>
        <p:nvPicPr>
          <p:cNvPr id="4" name="Содержимое 3" descr="pic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248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Ріжкування</a:t>
            </a:r>
            <a:endParaRPr lang="ru-RU" dirty="0"/>
          </a:p>
        </p:txBody>
      </p:sp>
      <p:pic>
        <p:nvPicPr>
          <p:cNvPr id="4" name="Рисунок 3" descr="pic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04056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Фаянс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ic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023724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Різьбярство</a:t>
            </a:r>
            <a:endParaRPr lang="ru-RU" dirty="0"/>
          </a:p>
        </p:txBody>
      </p:sp>
      <p:pic>
        <p:nvPicPr>
          <p:cNvPr id="4" name="Содержимое 3" descr="pic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715000" cy="3752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Обробка шкіри</a:t>
            </a:r>
            <a:endParaRPr lang="ru-RU" dirty="0"/>
          </a:p>
        </p:txBody>
      </p:sp>
      <p:pic>
        <p:nvPicPr>
          <p:cNvPr id="4" name="Рисунок 3" descr="su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194021" cy="4375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Лозоплетіння</a:t>
            </a:r>
            <a:endParaRPr lang="ru-RU" dirty="0"/>
          </a:p>
        </p:txBody>
      </p:sp>
      <p:pic>
        <p:nvPicPr>
          <p:cNvPr id="5" name="Picture 7" descr="шнп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84784"/>
            <a:ext cx="5832648" cy="4464496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Гончарство</a:t>
            </a:r>
            <a:endParaRPr lang="ru-RU" dirty="0"/>
          </a:p>
        </p:txBody>
      </p:sp>
      <p:pic>
        <p:nvPicPr>
          <p:cNvPr id="5" name="Picture 7" descr="п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552728" cy="403244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Вишивка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i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286850" cy="5017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</a:t>
            </a:r>
            <a:r>
              <a:rPr lang="uk-UA" dirty="0" err="1" smtClean="0"/>
              <a:t>ічується</a:t>
            </a:r>
            <a:r>
              <a:rPr lang="uk-UA" dirty="0" smtClean="0"/>
              <a:t> приблизно 100 технік</a:t>
            </a:r>
            <a:endParaRPr lang="ru-RU" dirty="0"/>
          </a:p>
        </p:txBody>
      </p:sp>
      <p:pic>
        <p:nvPicPr>
          <p:cNvPr id="16" name="Рисунок 15" descr="pi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857364"/>
            <a:ext cx="399132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Мережіня</a:t>
            </a:r>
            <a:endParaRPr lang="ru-RU" dirty="0"/>
          </a:p>
        </p:txBody>
      </p:sp>
      <p:pic>
        <p:nvPicPr>
          <p:cNvPr id="4" name="Содержимое 3" descr="pi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5000660" cy="41380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Хрестик</a:t>
            </a:r>
            <a:endParaRPr lang="ru-RU" dirty="0"/>
          </a:p>
        </p:txBody>
      </p:sp>
      <p:pic>
        <p:nvPicPr>
          <p:cNvPr id="4" name="Содержимое 3" descr="pi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5857916" cy="380764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Бігунець</a:t>
            </a:r>
            <a:endParaRPr lang="ru-RU" dirty="0"/>
          </a:p>
        </p:txBody>
      </p:sp>
      <p:pic>
        <p:nvPicPr>
          <p:cNvPr id="4" name="Содержимое 3" descr="pi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714488"/>
            <a:ext cx="4000528" cy="45425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Гладь</a:t>
            </a:r>
            <a:endParaRPr lang="ru-RU" dirty="0"/>
          </a:p>
        </p:txBody>
      </p:sp>
      <p:pic>
        <p:nvPicPr>
          <p:cNvPr id="4" name="Содержимое 3" descr="pi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593" y="1600200"/>
            <a:ext cx="604081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Килимарство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9" descr="гош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484784"/>
            <a:ext cx="5544616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Декоративно-ужиткове мистецтво України</vt:lpstr>
      <vt:lpstr>Гончарство</vt:lpstr>
      <vt:lpstr>Вишивка</vt:lpstr>
      <vt:lpstr>Налічується приблизно 100 технік</vt:lpstr>
      <vt:lpstr>Мережіня</vt:lpstr>
      <vt:lpstr>Хрестик</vt:lpstr>
      <vt:lpstr>Бігунець</vt:lpstr>
      <vt:lpstr>Гладь</vt:lpstr>
      <vt:lpstr>Килимарство</vt:lpstr>
      <vt:lpstr>Гобелени</vt:lpstr>
      <vt:lpstr>Безворсові</vt:lpstr>
      <vt:lpstr>Кераміка</vt:lpstr>
      <vt:lpstr>Ритована кераміка</vt:lpstr>
      <vt:lpstr>Ріжкування</vt:lpstr>
      <vt:lpstr>Фаянс</vt:lpstr>
      <vt:lpstr>Різьбярство</vt:lpstr>
      <vt:lpstr>Обробка шкіри</vt:lpstr>
      <vt:lpstr>Лозоплетіння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Декоративно-ужиткове мистецтво України</dc:title>
  <dc:creator>User</dc:creator>
  <cp:lastModifiedBy>Victory</cp:lastModifiedBy>
  <cp:revision>23</cp:revision>
  <dcterms:created xsi:type="dcterms:W3CDTF">2012-04-17T20:00:42Z</dcterms:created>
  <dcterms:modified xsi:type="dcterms:W3CDTF">2017-04-23T19:28:44Z</dcterms:modified>
</cp:coreProperties>
</file>